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hthoe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hthoe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hthoe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hthoe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hthoe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hthoe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hthoe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hthoe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hthoe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hthoe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hthoe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hthoe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BF5D063-F154-4351-B546-1F36CDF8B354}" type="datetimeFigureOut">
              <a:rPr lang="nl-BE" smtClean="0"/>
              <a:t>16/11/2012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nl-BE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C7080DD-2B56-47E6-83C6-1E6D173FF0DF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Alles heeft z’n gewicht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Gewichtsmaten in de logistiek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nl-BE" sz="3500" dirty="0" smtClean="0"/>
          </a:p>
          <a:p>
            <a:r>
              <a:rPr lang="nl-BE" sz="3500" dirty="0" smtClean="0"/>
              <a:t>Bruto</a:t>
            </a:r>
          </a:p>
          <a:p>
            <a:endParaRPr lang="nl-BE" sz="3500" dirty="0" smtClean="0"/>
          </a:p>
          <a:p>
            <a:r>
              <a:rPr lang="nl-BE" sz="3500" dirty="0" smtClean="0"/>
              <a:t>Netto</a:t>
            </a:r>
          </a:p>
          <a:p>
            <a:endParaRPr lang="nl-BE" sz="3500" dirty="0" smtClean="0"/>
          </a:p>
          <a:p>
            <a:r>
              <a:rPr lang="nl-BE" sz="3500" dirty="0" smtClean="0"/>
              <a:t>Tarra</a:t>
            </a:r>
            <a:endParaRPr lang="nl-BE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b="1" dirty="0" smtClean="0"/>
              <a:t>Bruto</a:t>
            </a:r>
            <a:r>
              <a:rPr lang="nl-BE" dirty="0" smtClean="0"/>
              <a:t> gewicht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52226" name="Picture 2" descr="http://www3.picturepush.com/photo/a/6180946/1024/27-7-2011/Volvo-FM-Miele-BorderMaker.jpg"/>
          <p:cNvPicPr>
            <a:picLocks noChangeAspect="1" noChangeArrowheads="1"/>
          </p:cNvPicPr>
          <p:nvPr/>
        </p:nvPicPr>
        <p:blipFill>
          <a:blip r:embed="rId2" cstate="print"/>
          <a:srcRect l="10065" t="26702" r="12770" b="18226"/>
          <a:stretch>
            <a:fillRect/>
          </a:stretch>
        </p:blipFill>
        <p:spPr bwMode="auto">
          <a:xfrm>
            <a:off x="395536" y="2348880"/>
            <a:ext cx="4032448" cy="1928562"/>
          </a:xfrm>
          <a:prstGeom prst="rect">
            <a:avLst/>
          </a:prstGeom>
          <a:noFill/>
        </p:spPr>
      </p:pic>
      <p:sp>
        <p:nvSpPr>
          <p:cNvPr id="5" name="Plus 4"/>
          <p:cNvSpPr/>
          <p:nvPr/>
        </p:nvSpPr>
        <p:spPr>
          <a:xfrm>
            <a:off x="4644008" y="3717032"/>
            <a:ext cx="1080120" cy="1152128"/>
          </a:xfrm>
          <a:prstGeom prst="mathPl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52228" name="Picture 4" descr="http://www.i-blog.be/wp-content/uploads/2010/02/mie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5626" y="4221088"/>
            <a:ext cx="2862584" cy="22773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b="1" dirty="0" smtClean="0"/>
              <a:t>Netto</a:t>
            </a:r>
            <a:r>
              <a:rPr lang="nl-BE" dirty="0" smtClean="0"/>
              <a:t> gewicht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54274" name="Picture 2" descr="http://www.i-blog.be/wp-content/uploads/2010/02/mie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420888"/>
            <a:ext cx="4286250" cy="3409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b="1" dirty="0" smtClean="0"/>
              <a:t>Tarra</a:t>
            </a:r>
            <a:r>
              <a:rPr lang="nl-BE" dirty="0" smtClean="0"/>
              <a:t> gewicht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4" name="Picture 2" descr="http://www3.picturepush.com/photo/a/6180946/1024/27-7-2011/Volvo-FM-Miele-BorderMaker.jpg"/>
          <p:cNvPicPr>
            <a:picLocks noChangeAspect="1" noChangeArrowheads="1"/>
          </p:cNvPicPr>
          <p:nvPr/>
        </p:nvPicPr>
        <p:blipFill>
          <a:blip r:embed="rId2" cstate="print"/>
          <a:srcRect l="10065" t="26702" r="12770" b="18226"/>
          <a:stretch>
            <a:fillRect/>
          </a:stretch>
        </p:blipFill>
        <p:spPr bwMode="auto">
          <a:xfrm>
            <a:off x="1979712" y="2708920"/>
            <a:ext cx="4968552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dirty="0" smtClean="0"/>
              <a:t>Uitleg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Bruto = het gewicht van de lege vrachtwagen + het gewicht van de goederen (lading) </a:t>
            </a:r>
          </a:p>
          <a:p>
            <a:pPr lvl="3"/>
            <a:r>
              <a:rPr lang="nl-BE" dirty="0" smtClean="0"/>
              <a:t>Bruto = totaal gewicht</a:t>
            </a:r>
          </a:p>
          <a:p>
            <a:pPr lvl="3"/>
            <a:endParaRPr lang="nl-BE" dirty="0" smtClean="0"/>
          </a:p>
          <a:p>
            <a:r>
              <a:rPr lang="nl-BE" dirty="0" smtClean="0"/>
              <a:t>Netto = het gewicht van de goederen</a:t>
            </a:r>
          </a:p>
          <a:p>
            <a:endParaRPr lang="nl-BE" dirty="0" smtClean="0"/>
          </a:p>
          <a:p>
            <a:r>
              <a:rPr lang="nl-BE" dirty="0" smtClean="0"/>
              <a:t>Tarra = het gewicht van de lege vrachtwagen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</TotalTime>
  <Words>54</Words>
  <Application>Microsoft Office PowerPoint</Application>
  <PresentationFormat>Diavoorstelling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Urban</vt:lpstr>
      <vt:lpstr>Alles heeft z’n gewicht</vt:lpstr>
      <vt:lpstr>Gewichtsmaten in de logistiek </vt:lpstr>
      <vt:lpstr>Bruto gewicht </vt:lpstr>
      <vt:lpstr>Netto gewicht</vt:lpstr>
      <vt:lpstr>Tarra gewicht</vt:lpstr>
      <vt:lpstr>Uitleg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Alles heeft z’n gewicht</dc:title>
  <dc:creator>Inne</dc:creator>
  <cp:lastModifiedBy>Inne</cp:lastModifiedBy>
  <cp:revision>2</cp:revision>
  <dcterms:created xsi:type="dcterms:W3CDTF">2012-11-16T11:48:13Z</dcterms:created>
  <dcterms:modified xsi:type="dcterms:W3CDTF">2012-11-16T12:04:40Z</dcterms:modified>
</cp:coreProperties>
</file>